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27010"/>
            <a:ext cx="2347042" cy="765136"/>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2079944" cy="678062"/>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38" y="172934"/>
            <a:ext cx="2079944" cy="678062"/>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189" y="137916"/>
            <a:ext cx="2079944" cy="678062"/>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8638" y="172934"/>
            <a:ext cx="2079944" cy="678062"/>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2426</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236</cp:revision>
  <cp:lastPrinted>2016-07-18T17:32:49Z</cp:lastPrinted>
  <dcterms:created xsi:type="dcterms:W3CDTF">2016-06-28T14:05:07Z</dcterms:created>
  <dcterms:modified xsi:type="dcterms:W3CDTF">2017-09-15T13:37:40Z</dcterms:modified>
  <cp:category/>
</cp:coreProperties>
</file>